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54" r:id="rId2"/>
    <p:sldId id="555" r:id="rId3"/>
    <p:sldId id="556" r:id="rId4"/>
    <p:sldId id="557" r:id="rId5"/>
    <p:sldId id="558" r:id="rId6"/>
    <p:sldId id="55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248. KONG PAI DING HI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I am Coming </a:t>
            </a:r>
          </a:p>
          <a:p>
            <a:r>
              <a:rPr lang="en-US" sz="1500" dirty="0"/>
              <a:t>Matt. 11:28</a:t>
            </a:r>
          </a:p>
          <a:p>
            <a:r>
              <a:rPr lang="en-US" sz="1500" dirty="0"/>
              <a:t> Allie </a:t>
            </a:r>
            <a:r>
              <a:rPr lang="en-US" sz="1500" dirty="0" err="1"/>
              <a:t>Starbright</a:t>
            </a:r>
            <a:endParaRPr lang="en-US" sz="1500" dirty="0"/>
          </a:p>
          <a:p>
            <a:r>
              <a:rPr lang="en-US" sz="1500" dirty="0" err="1"/>
              <a:t>Doh</a:t>
            </a:r>
            <a:r>
              <a:rPr lang="en-US" sz="1500" dirty="0"/>
              <a:t> is 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07802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Khazih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19838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28726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kiniamsak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khutnuai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77396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12456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Lungkhamna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daisak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56463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178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248. KONG PAI DING HI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2018-12-14T14:37:37Z</dcterms:modified>
</cp:coreProperties>
</file>